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895159" ContentType="image/png"/>
  <Default Extension="151093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bf0ce0ff31.34895159"/>
  <Relationship Id="rId3" Type="http://schemas.openxmlformats.org/officeDocument/2006/relationships/image" Target="../media/logo_6739abf0dbc6272.151093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Target Lesion Revascularisation Forest Plan" descr="Target Lesion Revascularisation Fores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get Lesion Revascularisation Forest Pl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2024-11-17T08:40:16Z</dcterms:created>
  <dcterms:modified xsi:type="dcterms:W3CDTF">2024-11-17T08:40:16Z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