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14606" ContentType="image/png"/>
  <Default Extension="321902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d418751011.27514606"/>
  <Relationship Id="rId3" Type="http://schemas.openxmlformats.org/officeDocument/2006/relationships/image" Target="../media/logo_6739bd419c62062.321902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Definitions of Fulminant Myocarditis Reported in the Major International Consensus Documents" descr="Definitions of Fulminant Myocarditis Reported in the Major International Consensus Docum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ordani AS, Baritussio A, Vicenzetto C, Peloso-Cattini MG, Pontara E, Bison E, Fraccaro C, Basso C, Iliceto S, Marcolongo R, Caforio AL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s of Fulminant Myocarditis Reported in the Major International Consensus Docum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2024-11-17T09:54:09Z</dcterms:created>
  <dcterms:modified xsi:type="dcterms:W3CDTF">2024-11-17T09:54:09Z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