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701102" ContentType="image/png"/>
  <Default Extension="915796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bffa838461.19701102"/>
  <Relationship Id="rId3" Type="http://schemas.openxmlformats.org/officeDocument/2006/relationships/image" Target="../media/logo_6739abffb798962.915796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38550"/>
          <a:chOff x="9525" y="9525"/>
          <a:chExt cx="9229725" cy="3638550"/>
        </a:xfrm>
      </p:grpSpPr>
      <p:pic>
        <p:nvPicPr>
          <p:cNvPr id="1" name="Proposed Immunosuppressive Therapy Protocols for Virus-negative Myocarditis by Histological Type" descr="Proposed Immunosuppressive Therapy Protocols for Virus-negative Myocarditis by Histological 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ordani AS, Baritussio A, Vicenzetto C, Peloso-Cattini MG, Pontara E, Bison E, Fraccaro C, Basso C, Iliceto S, Marcolongo R, Caforio AL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Immunosuppressive Therapy Protocols for Virus-negative Myocarditis by Histological 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2024-11-17T08:40:31Z</dcterms:created>
  <dcterms:modified xsi:type="dcterms:W3CDTF">2024-11-17T08:40:31Z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