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257700" ContentType="image/png"/>
  <Default Extension="189980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64d2f57521.55257700"/>
  <Relationship Id="rId3" Type="http://schemas.openxmlformats.org/officeDocument/2006/relationships/image" Target="../media/logo_6739a64d4227382.189980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Suggested Diagnostic and Therapeutic Approach to Fulminant Myocarditis" descr="Suggested Diagnostic and Therapeutic Approach to Fulminant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ordani AS, Baritussio A, Vicenzetto C, Peloso-Cattini MG, Pontara E, Bison E, Fraccaro C, Basso C, Iliceto S, Marcolongo R, Caforio AL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ggested Diagnostic and Therapeutic Approach to Fulminant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2024-11-17T08:16:13Z</dcterms:created>
  <dcterms:modified xsi:type="dcterms:W3CDTF">2024-11-17T08:16:13Z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