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869228" ContentType="image/png"/>
  <Default Extension="890883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f057ccfa81.38869228"/>
  <Relationship Id="rId3" Type="http://schemas.openxmlformats.org/officeDocument/2006/relationships/image" Target="../media/logo_6739af058a41e62.890883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76900"/>
          <a:chOff x="9525" y="9525"/>
          <a:chExt cx="9229725" cy="5676900"/>
        </a:xfrm>
      </p:grpSpPr>
      <p:pic>
        <p:nvPicPr>
          <p:cNvPr id="1" name="Cancer Therapy-related Cardiac Dysfunction Definition and Grading" descr="Cancer Therapy-related Cardiac Dysfunction Definition and Gra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914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t DG, Dobs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cer Therapy-related Cardiac Dysfunction Definition and Gra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2024-11-17T08:53:25Z</dcterms:created>
  <dcterms:modified xsi:type="dcterms:W3CDTF">2024-11-17T08:53:25Z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