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785413" ContentType="image/png"/>
  <Default Extension="222926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77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6e0c8e2061.70785413"/>
  <Relationship Id="rId3" Type="http://schemas.openxmlformats.org/officeDocument/2006/relationships/image" Target="../media/logo_6739a6e0d825312.222926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00650"/>
          <a:chOff x="9525" y="9525"/>
          <a:chExt cx="9229725" cy="5200650"/>
        </a:xfrm>
      </p:grpSpPr>
      <p:pic>
        <p:nvPicPr>
          <p:cNvPr id="1" name="Myocarditis Diagnostic Criteria" descr="Myocarditis Diagnostic Criter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29125" cy="44386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t DG, Dobso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yocarditis Diagnostic Criter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6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2024-11-17T08:18:40Z</dcterms:created>
  <dcterms:modified xsi:type="dcterms:W3CDTF">2024-11-17T08:18:40Z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