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638697" ContentType="image/png"/>
  <Default Extension="417456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e820c57781.78638697"/>
  <Relationship Id="rId3" Type="http://schemas.openxmlformats.org/officeDocument/2006/relationships/image" Target="../media/logo_6739ae822093d42.417456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Example of Web-Based Remote Monitoring Platform: Medtronic CareLink Network and Heart Failure Management Report" descr="Example of Web-Based Remote Monitoring Platform: Medtronic CareLink Network and Heart Failure Management Re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ylor JK, Ahmed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Web-Based Remote Monitoring Platform: Medtronic CareLink Network and Heart Failure Management Re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2024-11-17T08:51:14Z</dcterms:created>
  <dcterms:modified xsi:type="dcterms:W3CDTF">2024-11-17T08:51:14Z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