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302759" ContentType="image/png"/>
  <Default Extension="019974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7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ab7ec39391.67302759"/>
  <Relationship Id="rId3" Type="http://schemas.openxmlformats.org/officeDocument/2006/relationships/image" Target="../media/logo_6739aab7f096922.019974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09975"/>
          <a:chOff x="9525" y="9525"/>
          <a:chExt cx="9229725" cy="3609975"/>
        </a:xfrm>
      </p:grpSpPr>
      <p:pic>
        <p:nvPicPr>
          <p:cNvPr id="1" name="Abbot CardioMEMS HF System" descr="Abbot CardioMEMS HF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9600" cy="2847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ylor JK, Ahmed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bot CardioMEMS HF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2024-11-17T08:35:03Z</dcterms:created>
  <dcterms:modified xsi:type="dcterms:W3CDTF">2024-11-17T08:35:03Z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