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975897" ContentType="image/png"/>
  <Default Extension="171253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e715a4c571.08975897"/>
  <Relationship Id="rId3" Type="http://schemas.openxmlformats.org/officeDocument/2006/relationships/image" Target="../media/logo_6739ae71700e402.171253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Algorithmic, Multiparametric Heart Failure Remote Monitoring Tools" descr="Algorithmic, Multiparametric Heart Failure Remote Monitoring To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ylor JK, Ahmed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ic, Multiparametric Heart Failure Remote Monitoring To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2024-11-17T08:50:57Z</dcterms:created>
  <dcterms:modified xsi:type="dcterms:W3CDTF">2024-11-17T08:50:57Z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