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493670" ContentType="image/png"/>
  <Default Extension="28119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d013165251.25493670"/>
  <Relationship Id="rId3" Type="http://schemas.openxmlformats.org/officeDocument/2006/relationships/image" Target="../media/logo_6739ad014fa9412.28119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19900"/>
          <a:chOff x="9525" y="9525"/>
          <a:chExt cx="9229725" cy="6819900"/>
        </a:xfrm>
      </p:grpSpPr>
      <p:pic>
        <p:nvPicPr>
          <p:cNvPr id="1" name="Schematic of the TriageHF Plus Clinical Care Pathway" descr="Schematic of the TriageHF Plus Clinical Care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5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JK, Ahmed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the TriageHF Plus Clinical Care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2024-11-17T08:44:49Z</dcterms:created>
  <dcterms:modified xsi:type="dcterms:W3CDTF">2024-11-17T08:44:49Z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