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839399" ContentType="image/png"/>
  <Default Extension="094224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e92314ca01.82839399"/>
  <Relationship Id="rId3" Type="http://schemas.openxmlformats.org/officeDocument/2006/relationships/image" Target="../media/logo_6739ae924479b32.094224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90950"/>
          <a:chOff x="9525" y="9525"/>
          <a:chExt cx="9229725" cy="3790950"/>
        </a:xfrm>
      </p:grpSpPr>
      <p:pic>
        <p:nvPicPr>
          <p:cNvPr id="1" name="Heart Failure Remote Monitoring Platforms in the UK" descr="Heart Failure Remote Monitoring Platforms in the U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28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ylor JK, Ahmed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rt Failure Remote Monitoring Platforms in the U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2024-11-17T08:51:30Z</dcterms:created>
  <dcterms:modified xsi:type="dcterms:W3CDTF">2024-11-17T08:51:30Z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