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73413" ContentType="image/png"/>
  <Default Extension="066970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62b0ce2241.13973413"/>
  <Relationship Id="rId3" Type="http://schemas.openxmlformats.org/officeDocument/2006/relationships/image" Target="../media/logo_6739a62b1c2db72.066970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Evolution of Platelets Over Time" descr="Evolution of Platelets Over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48175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-Rodriguez GM, Carmona-Levario P, Ayón-Martínez JA, Gasecka A, Juárez-Orozco LE, Reyes-Ortega A, Espinosa-González P, Altamirano-Solorzano GA, Eid-L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Platelets Over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2024-11-17T08:15:39Z</dcterms:created>
  <dcterms:modified xsi:type="dcterms:W3CDTF">2024-11-17T08:15:39Z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