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347980" ContentType="image/png"/>
  <Default Extension="66091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c9d38bfc41.32347980"/>
  <Relationship Id="rId3" Type="http://schemas.openxmlformats.org/officeDocument/2006/relationships/image" Target="../media/logo_6739ac9d6585092.66091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Peripheral Blood Smear with Ethylenediaminetetraacetic Acid" descr="Peripheral Blood Smear with Ethylenediaminetetraacetic Aci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48175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menez-Rodriguez GM, Carmona-Levario P, Ayón-Martínez JA, Gasecka A, Juárez-Orozco LE, Reyes-Ortega A, Espinosa-González P, Altamirano-Solorzano GA, Eid-Lid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ipheral Blood Smear with Ethylenediaminetetraacetic Ac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2024-11-17T08:43:09Z</dcterms:created>
  <dcterms:modified xsi:type="dcterms:W3CDTF">2024-11-17T08:43:09Z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