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347980" ContentType="image/png"/>
  <Default Extension="660912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9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c9d38bfc41.32347980"/>
  <Relationship Id="rId3" Type="http://schemas.openxmlformats.org/officeDocument/2006/relationships/image" Target="../media/logo_6739ac9d6585092.660912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14950"/>
          <a:chOff x="9525" y="9525"/>
          <a:chExt cx="9229725" cy="5314950"/>
        </a:xfrm>
      </p:grpSpPr>
      <p:pic>
        <p:nvPicPr>
          <p:cNvPr id="1" name="Peripheral Blood Smear with Ethylenediaminetetraacetic Acid" descr="Peripheral Blood Smear with Ethylenediaminetetraacetic Aci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448175" cy="4429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menez-Rodriguez GM, Carmona-Levario P, Ayón-Martínez JA, Gasecka A, Juárez-Orozco LE, Reyes-Ortega A, Espinosa-González P, Altamirano-Solorzano GA, Eid-Lidt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ipheral Blood Smear with Ethylenediaminetetraacetic Ac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7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2024-11-17T08:43:09Z</dcterms:created>
  <dcterms:modified xsi:type="dcterms:W3CDTF">2024-11-17T08:43:09Z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