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708527" ContentType="image/png"/>
  <Default Extension="950744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bc6239ee81.84708527"/>
  <Relationship Id="rId3" Type="http://schemas.openxmlformats.org/officeDocument/2006/relationships/image" Target="../media/logo_6739bbc62749e62.950744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05325"/>
          <a:chOff x="9525" y="9525"/>
          <a:chExt cx="9229725" cy="4505325"/>
        </a:xfrm>
      </p:grpSpPr>
      <p:pic>
        <p:nvPicPr>
          <p:cNvPr id="1" name="Summary of Published Case Reports Found on PubMed Involving Tirofiban-induced Thrombocytopenia, January 2017–September 2022" descr="Summary of Published Case Reports Found on PubMed Involving Tirofiban-induced Thrombocytopenia, January 2017–September 20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-Rodriguez GM, Carmona-Levario P, Ayón-Martínez JA, Gasecka A, Juárez-Orozco LE, Reyes-Ortega A, Espinosa-González P, Altamirano-Solorzano GA, Eid-Lid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Published Case Reports Found on PubMed Involving Tirofiban-induced Thrombocytopenia, January 2017–September 20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2024-11-17T09:47:50Z</dcterms:created>
  <dcterms:modified xsi:type="dcterms:W3CDTF">2024-11-17T09:47:50Z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