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708527" ContentType="image/png"/>
  <Default Extension="95074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c6239ee81.84708527"/>
  <Relationship Id="rId3" Type="http://schemas.openxmlformats.org/officeDocument/2006/relationships/image" Target="../media/logo_6739bbc62749e62.95074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Summary of Published Case Reports Found on PubMed Involving Tirofiban-induced Thrombocytopenia, January 2017–September 2022" descr="Summary of Published Case Reports Found on PubMed Involving Tirofiban-induced Thrombocytopenia, January 2017–September 20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-Rodriguez GM, Carmona-Levario P, Ayón-Martínez JA, Gasecka A, Juárez-Orozco LE, Reyes-Ortega A, Espinosa-González P, Altamirano-Solorzano GA, Eid-L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Published Case Reports Found on PubMed Involving Tirofiban-induced Thrombocytopenia, January 2017–September 20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2024-11-17T09:47:50Z</dcterms:created>
  <dcterms:modified xsi:type="dcterms:W3CDTF">2024-11-17T09:47:50Z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