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87129" ContentType="image/png"/>
  <Default Extension="39764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7443ad8061.08887129"/>
  <Relationship Id="rId3" Type="http://schemas.openxmlformats.org/officeDocument/2006/relationships/image" Target="../media/logo_6739a74453f5602.39764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Work-up of Thrombocytopenia after Catheterisation Lab Procedure" descr="Work-up of Thrombocytopenia after Catheterisation Lab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800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-Rodriguez GM, Carmona-Levario P, Ayón-Martínez JA, Gasecka A, Juárez-Orozco LE, Reyes-Ortega A, Espinosa-González P, Altamirano-Solorzano GA, Eid-L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rk-up of Thrombocytopenia after Catheterisation Lab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2024-11-17T08:20:20Z</dcterms:created>
  <dcterms:modified xsi:type="dcterms:W3CDTF">2024-11-17T08:20:20Z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