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510738" ContentType="image/png"/>
  <Default Extension="600567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5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9a7ed5eb31.94510738"/>
  <Relationship Id="rId3" Type="http://schemas.openxmlformats.org/officeDocument/2006/relationships/image" Target="../media/logo_6739a9a815f6162.600567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Effects of Antipsychotics on Cardiovascular Risk" descr="Effects of Antipsychotics on Cardiovascular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 BT, Roy R, Melikian N, Gaughran FP, O’Gallagher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s of Antipsychotics on Cardiovascular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2024-11-17T08:30:32Z</dcterms:created>
  <dcterms:modified xsi:type="dcterms:W3CDTF">2024-11-17T08:30:32Z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