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4510738" ContentType="image/png"/>
  <Default Extension="6005676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85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a9a7ed5eb31.94510738"/>
  <Relationship Id="rId3" Type="http://schemas.openxmlformats.org/officeDocument/2006/relationships/image" Target="../media/logo_6739a9a815f6162.6005676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476750"/>
          <a:chOff x="9525" y="9525"/>
          <a:chExt cx="9229725" cy="4476750"/>
        </a:xfrm>
      </p:grpSpPr>
      <p:pic>
        <p:nvPicPr>
          <p:cNvPr id="1" name="Effects of Antipsychotics on Cardiovascular Risk" descr="Effects of Antipsychotics on Cardiovascular Risk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7147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o BT, Roy R, Melikian N, Gaughran FP, O’Gallagher 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ffects of Antipsychotics on Cardiovascular Risk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3;18:e1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2.3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2024-11-17T08:30:32Z</dcterms:created>
  <dcterms:modified xsi:type="dcterms:W3CDTF">2024-11-17T08:30:32Z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