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203471" ContentType="image/png"/>
  <Default Extension="86333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903f44651.63203471"/>
  <Relationship Id="rId3" Type="http://schemas.openxmlformats.org/officeDocument/2006/relationships/image" Target="../media/logo_6739a690514c542.86333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Interaction Between Biological, Patient and System Factors Contributing to Barriers to Diagnosis" descr="Interaction Between Biological, Patient and System Factors Contributing to Barriers to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 BT, Roy R, Melikian N, Gaughran FP, O’Gallagh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action Between Biological, Patient and System Factors Contributing to Barriers to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2024-11-17T08:17:20Z</dcterms:created>
  <dcterms:modified xsi:type="dcterms:W3CDTF">2024-11-17T08:17:20Z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