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059356" ContentType="image/png"/>
  <Default Extension="360443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92085fa111.18059356"/>
  <Relationship Id="rId3" Type="http://schemas.openxmlformats.org/officeDocument/2006/relationships/image" Target="../media/logo_6739a9209828202.360443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00475"/>
          <a:chOff x="9525" y="9525"/>
          <a:chExt cx="9229725" cy="3800475"/>
        </a:xfrm>
      </p:grpSpPr>
      <p:pic>
        <p:nvPicPr>
          <p:cNvPr id="1" name="Meta-analyses of Management of Acute Coronary Syndrome in Patients with Severe Mental Illness" descr="Meta-analyses of Management of Acute Coronary Syndrome in Patients with Severe Mental Illn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38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 BT, Roy R, Melikian N, Gaughran FP, O’Gallagher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a-analyses of Management of Acute Coronary Syndrome in Patients with Severe Mental Illn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2024-11-17T08:28:16Z</dcterms:created>
  <dcterms:modified xsi:type="dcterms:W3CDTF">2024-11-17T08:28:16Z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