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474587" ContentType="image/png"/>
  <Default Extension="694365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9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3a6aa47541.55474587"/>
  <Relationship Id="rId3" Type="http://schemas.openxmlformats.org/officeDocument/2006/relationships/image" Target="../media/logo_6739a3a6b917a62.694365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tersection of Artificial Intelligence with Interventional Cardiology" descr="Intersection of Artificial Intelligence with Interventional Card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colas J, Pitaro NL, Vogel B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section of Artificial Intelligence with Interventional Card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2024-11-17T08:04:54Z</dcterms:created>
  <dcterms:modified xsi:type="dcterms:W3CDTF">2024-11-17T08:04:54Z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