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8424344" ContentType="image/png"/>
  <Default Extension="709413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49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9bd8d713841.88424344"/>
  <Relationship Id="rId3" Type="http://schemas.openxmlformats.org/officeDocument/2006/relationships/image" Target="../media/logo_67399bd8e74b172.709413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33875"/>
          <a:chOff x="9525" y="9525"/>
          <a:chExt cx="9229725" cy="4333875"/>
        </a:xfrm>
      </p:grpSpPr>
      <p:pic>
        <p:nvPicPr>
          <p:cNvPr id="1" name="Blood Lactate Concentration Plotted Against the Fractional Elevation In Heart Rate Taken From a Single Patient" descr="Blood Lactate Concentration Plotted Against the Fractional Elevation In Heart Rate Taken From a Single Pati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67225" cy="3571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olterrani M, Iellamo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lood Lactate Concentration Plotted Against the Fractional Elevation In Heart Rate Taken From a Single Pati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6;2(1):63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:26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2024-11-17T07:31:36Z</dcterms:created>
  <dcterms:modified xsi:type="dcterms:W3CDTF">2024-11-17T07:31:36Z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