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424344" ContentType="image/png"/>
  <Default Extension="70941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d8d713841.88424344"/>
  <Relationship Id="rId3" Type="http://schemas.openxmlformats.org/officeDocument/2006/relationships/image" Target="../media/logo_67399bd8e74b172.70941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Blood Lactate Concentration Plotted Against the Fractional Elevation In Heart Rate Taken From a Single Patient" descr="Blood Lactate Concentration Plotted Against the Fractional Elevation In Heart Rate Taken From a Singl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d Lactate Concentration Plotted Against the Fractional Elevation In Heart Rate Taken From a Singl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2024-11-17T07:31:36Z</dcterms:created>
  <dcterms:modified xsi:type="dcterms:W3CDTF">2024-11-17T07:31:36Z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