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30579" ContentType="image/png"/>
  <Default Extension="576580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af5e39b451.48830579"/>
  <Relationship Id="rId3" Type="http://schemas.openxmlformats.org/officeDocument/2006/relationships/image" Target="../media/logo_67399af6017cf52.576580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Dose–response Relationship Between Weekly TRIMPi and Autonomic Cardiovascular Parameters During Aerobic Continuous Training (left panels) and Aerobic Interval Training (right panels)" descr="Dose–response Relationship Between Weekly TRIMPi and Autonomic Cardiovascular Parameters During Aerobic Continuous Training (left panels) and Aerobic Interval Training (right panel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86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se–response Relationship Between Weekly TRIMPi and Autonomic Cardiovascular Parameters During Aerobic Continuous Training (left panels) and Aerobic Interval Training (right panel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2024-11-17T07:27:50Z</dcterms:created>
  <dcterms:modified xsi:type="dcterms:W3CDTF">2024-11-17T07:27:50Z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