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8229777" ContentType="image/png"/>
  <Default Extension="9471565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56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9e8eb514b31.78229777"/>
  <Relationship Id="rId3" Type="http://schemas.openxmlformats.org/officeDocument/2006/relationships/image" Target="../media/logo_67399e8ecbf3c32.9471565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62425"/>
          <a:chOff x="9525" y="9525"/>
          <a:chExt cx="9229725" cy="4162425"/>
        </a:xfrm>
      </p:grpSpPr>
      <p:pic>
        <p:nvPicPr>
          <p:cNvPr id="1" name="Changes in the Distance Walked at the 6-minute Walking Test during the 12-week Training Period" descr="Changes in the Distance Walked at the 6-minute Walking Test during the 12-week Training Perio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67225" cy="3400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olterrani M, Iellamo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nges in the Distance Walked at the 6-minute Walking Test during the 12-week Training Perio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6;2(1):63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:26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2024-11-17T07:43:10Z</dcterms:created>
  <dcterms:modified xsi:type="dcterms:W3CDTF">2024-11-17T07:43:10Z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