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587352" ContentType="image/png"/>
  <Default Extension="718499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80be506b71.15587352"/>
  <Relationship Id="rId3" Type="http://schemas.openxmlformats.org/officeDocument/2006/relationships/image" Target="../media/logo_6739a80c0b8ed92.718499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The Relationship Between Session-RPE Training Load and the TRIMPi Method" descr="The Relationship Between Session-RPE Training Load and the TRIMPi Metho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terrani M, Iellam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elationship Between Session-RPE Training Load and the TRIMPi Metho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6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2024-11-17T08:23:40Z</dcterms:created>
  <dcterms:modified xsi:type="dcterms:W3CDTF">2024-11-17T08:23:40Z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