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55177" ContentType="image/png"/>
  <Default Extension="809802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1cc936cd81.27555177"/>
  <Relationship Id="rId3" Type="http://schemas.openxmlformats.org/officeDocument/2006/relationships/image" Target="../media/logo_6739a1cca4a0742.809802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Relationship Between the sum of the Weekly Session-RPE Training Load Scores and the Distance Walked at the 6-Minute Walking Test" descr="Relationship Between the sum of the Weekly Session-RPE Training Load Scores and the Distance Walked at the 6-Minute Walking T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29125" cy="4467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onship Between the sum of the Weekly Session-RPE Training Load Scores and the Distance Walked at the 6-Minute Walking T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6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2024-11-17T07:57:00Z</dcterms:created>
  <dcterms:modified xsi:type="dcterms:W3CDTF">2024-11-17T07:57:00Z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