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555177" ContentType="image/png"/>
  <Default Extension="809802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64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1cc936cd81.27555177"/>
  <Relationship Id="rId3" Type="http://schemas.openxmlformats.org/officeDocument/2006/relationships/image" Target="../media/logo_6739a1cca4a0742.809802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34000"/>
          <a:chOff x="9525" y="9525"/>
          <a:chExt cx="9229725" cy="5334000"/>
        </a:xfrm>
      </p:grpSpPr>
      <p:pic>
        <p:nvPicPr>
          <p:cNvPr id="1" name="Relationship Between the sum of the Weekly Session-RPE Training Load Scores and the Distance Walked at the 6-Minute Walking Test" descr="Relationship Between the sum of the Weekly Session-RPE Training Load Scores and the Distance Walked at the 6-Minute Walking Tes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429125" cy="4467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olterrani M, Iellamo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lationship Between the sum of the Weekly Session-RPE Training Load Scores and the Distance Walked at the 6-Minute Walking Tes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1):63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:2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2024-11-17T07:57:00Z</dcterms:created>
  <dcterms:modified xsi:type="dcterms:W3CDTF">2024-11-17T07:57:00Z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