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729232" ContentType="image/png"/>
  <Default Extension="564722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1312957d61.38729232"/>
  <Relationship Id="rId3" Type="http://schemas.openxmlformats.org/officeDocument/2006/relationships/image" Target="../media/logo_6739a1313d3e592.564722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67150"/>
          <a:chOff x="9525" y="9525"/>
          <a:chExt cx="9229725" cy="3867150"/>
        </a:xfrm>
      </p:grpSpPr>
      <p:pic>
        <p:nvPicPr>
          <p:cNvPr id="1" name="Pathophysiology of Myocardial Recovery in Acute MI" descr="Pathophysiology of Myocardial Recovery in Acute M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105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ar S, Feroze R, Forouzandeh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hophysiology of Myocardial Recovery in Acute M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2024-11-17T07:54:25Z</dcterms:created>
  <dcterms:modified xsi:type="dcterms:W3CDTF">2024-11-17T07:54:25Z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