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886587" ContentType="image/png"/>
  <Default Extension="288104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0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80de27c731.83886587"/>
  <Relationship Id="rId3" Type="http://schemas.openxmlformats.org/officeDocument/2006/relationships/image" Target="../media/logo_6739a80df2a9c72.288104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81425"/>
          <a:chOff x="9525" y="9525"/>
          <a:chExt cx="9229725" cy="3781425"/>
        </a:xfrm>
      </p:grpSpPr>
      <p:pic>
        <p:nvPicPr>
          <p:cNvPr id="1" name="Mechanical Circulatory Support Devices and Associated Characteristics" descr="Mechanical Circulatory Support Devices and Associated Characteris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19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mar S, Feroze R, Forouzandeh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cal Circulatory Support Devices and Associated Characteris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2024-11-17T08:23:41Z</dcterms:created>
  <dcterms:modified xsi:type="dcterms:W3CDTF">2024-11-17T08:23:41Z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