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546521" ContentType="image/jpeg"/>
  <Default Extension="898730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dd0bb4d251.03546521"/>
  <Relationship Id="rId3" Type="http://schemas.openxmlformats.org/officeDocument/2006/relationships/image" Target="../media/logo_67399dd0cf99952.898730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72200"/>
          <a:chOff x="9525" y="9525"/>
          <a:chExt cx="9229725" cy="6172200"/>
        </a:xfrm>
      </p:grpSpPr>
      <p:pic>
        <p:nvPicPr>
          <p:cNvPr id="1" name="Reason Types" descr="Reason 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410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w YH, Ren Sng GG, Quan Koh SJ, Yap JJL, Lau YH, Ting Tan DY, Jiang Y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ason 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2024-11-17T07:40:00Z</dcterms:created>
  <dcterms:modified xsi:type="dcterms:W3CDTF">2024-11-17T07:40:00Z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