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485535" ContentType="image/jpeg"/>
  <Default Extension="658325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261f33e181.48485535"/>
  <Relationship Id="rId3" Type="http://schemas.openxmlformats.org/officeDocument/2006/relationships/image" Target="../media/logo_6739a26212b7152.658325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71975"/>
          <a:chOff x="9525" y="9525"/>
          <a:chExt cx="9229725" cy="4371975"/>
        </a:xfrm>
      </p:grpSpPr>
      <p:pic>
        <p:nvPicPr>
          <p:cNvPr id="1" name="Figure 1: Patient Selection" descr="Figure 1: Patient Sel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09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w YH, Ren Sng GG, Quan Koh SJ, Yap JJL, Lau YH, Ting Tan DY, Jiang Y, Sin KYK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atient Sel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2024-11-17T07:59:30Z</dcterms:created>
  <dcterms:modified xsi:type="dcterms:W3CDTF">2024-11-17T07:59:30Z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