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5305450" ContentType="image/jpeg"/>
  <Default Extension="1741860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49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9bd06785141.95305450"/>
  <Relationship Id="rId3" Type="http://schemas.openxmlformats.org/officeDocument/2006/relationships/image" Target="../media/logo_67399bd079cb332.1741860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81575"/>
          <a:chOff x="9525" y="9525"/>
          <a:chExt cx="9229725" cy="4981575"/>
        </a:xfrm>
      </p:grpSpPr>
      <p:pic>
        <p:nvPicPr>
          <p:cNvPr id="1" name="Figure 2: Number of Themes Identified" descr="Figure 2: Number of Themes Identified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2195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w YH, Ren Sng GG, Quan Koh SJ, Yap JJL, Lau YH, Ting Tan DY, Jiang Y, Sin KYK, Yeo K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Number of Themes Identified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8">
  <a:themeElements>
    <a:clrScheme name="Theme5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2024-11-17T07:31:28Z</dcterms:created>
  <dcterms:modified xsi:type="dcterms:W3CDTF">2024-11-17T07:31:28Z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