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483516" ContentType="image/jpeg"/>
  <Default Extension="957863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1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c698f5d691.75483516"/>
  <Relationship Id="rId3" Type="http://schemas.openxmlformats.org/officeDocument/2006/relationships/image" Target="../media/logo_67399c69a49bc12.957863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ason Types, Subcategories of Patient and Surgeon Reasons (n=123)" descr="Reason Types, Subcategories of Patient and Surgeon Reasons (n=12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0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w YH, Ren Sng GG, Quan Koh SJ, Yap JJL, Lau YH, Ting Tan DY, Jiang Y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ason Types, Subcategories of Patient and Surgeon Reasons (n=123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2024-11-17T07:34:01Z</dcterms:created>
  <dcterms:modified xsi:type="dcterms:W3CDTF">2024-11-17T07:34:01Z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