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903358" ContentType="image/jpeg"/>
  <Default Extension="663892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39907a4741.49903358"/>
  <Relationship Id="rId3" Type="http://schemas.openxmlformats.org/officeDocument/2006/relationships/image" Target="../media/logo_6739a3991bf7442.663892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Characteristics of Patients Who Did Not Receive Coronary Artery Bypass Grafting" descr="Characteristics of Patients Who Did Not Receive Coronary Artery Bypass Graf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14975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w YH, Ren Sng GG, Quan Koh SJ, Yap JJL, Lau YH, Ting Tan DY, Jiang Y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Patients Who Did Not Receive Coronary Artery Bypass Graf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2024-11-17T08:04:41Z</dcterms:created>
  <dcterms:modified xsi:type="dcterms:W3CDTF">2024-11-17T08:04:41Z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