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411150" ContentType="image/jpeg"/>
  <Default Extension="70257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d904eec61.17411150"/>
  <Relationship Id="rId3" Type="http://schemas.openxmlformats.org/officeDocument/2006/relationships/image" Target="../media/logo_6739a9d91aff222.70257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Figure 1: Patient Disposition" descr="Figure 1: Patient Dis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62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gara C, Giallauria F, Vitale G, Sarullo S, Gentile G, Clemenza F, Lo Voi A, Zarcone A, Venturini E, Iannuzzo G, Coats AJ, Sarull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ient Dis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23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2024-11-17T08:31:21Z</dcterms:created>
  <dcterms:modified xsi:type="dcterms:W3CDTF">2024-11-17T08:31:21Z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