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47861" ContentType="image/jpeg"/>
  <Default Extension="98567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06540e131.83947861"/>
  <Relationship Id="rId3" Type="http://schemas.openxmlformats.org/officeDocument/2006/relationships/image" Target="../media/logo_6739a3066cfad62.98567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1: Baseline Characteristics of the Study Population (n=134)" descr="Table 1: Baseline Characteristics of the Study Population (n=13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019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gara C, Giallauria F, Vitale G, Sarullo S, Gentile G, Clemenza F, Lo Voi A, Zarcone A, Venturini E, Iannuzzo G, Coats AJ, Sarull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eline Characteristics of the Study Population (n=134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23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2024-11-17T08:02:14Z</dcterms:created>
  <dcterms:modified xsi:type="dcterms:W3CDTF">2024-11-17T08:02:14Z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