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83947861" ContentType="image/jpeg"/>
  <Default Extension="98567328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4680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a306540e131.83947861"/>
  <Relationship Id="rId3" Type="http://schemas.openxmlformats.org/officeDocument/2006/relationships/image" Target="../media/logo_6739a3066cfad62.98567328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600825"/>
          <a:chOff x="9525" y="9525"/>
          <a:chExt cx="9229725" cy="6600825"/>
        </a:xfrm>
      </p:grpSpPr>
      <p:pic>
        <p:nvPicPr>
          <p:cNvPr id="1" name="Table 1: Baseline Characteristics of the Study Population (n=134)" descr="Table 1: Baseline Characteristics of the Study Population (n=134)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85825"/>
            <a:ext cx="2019300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Nugara C, Giallauria F, Vitale G, Sarullo S, Gentile G, Clemenza F, Lo Voi A, Zarcone A, Venturini E, Iannuzzo G, Coats AJ, Sarullo F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333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able 1: Baseline Characteristics of the Study Population (n=134)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5143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 Cardiac Failure Review 2023;8:e07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858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22.13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7">
  <a:themeElements>
    <a:clrScheme name="Theme3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2024-11-17T08:02:14Z</dcterms:created>
  <dcterms:modified xsi:type="dcterms:W3CDTF">2024-11-17T08:02:14Z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