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201426" ContentType="image/jpeg"/>
  <Default Extension="847588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a401588951.73201426"/>
  <Relationship Id="rId3" Type="http://schemas.openxmlformats.org/officeDocument/2006/relationships/image" Target="../media/logo_6739aa403362972.847588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Table 2: Cardiopulmonary Exercise Stress Testing Data at Baseline and at Follow-Up" descr="Table 2: Cardiopulmonary Exercise Stress Testing Data at Baseline and at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181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gara C, Giallauria F, Vitale G, Sarullo S, Gentile G, Clemenza F, Lo Voi A, Zarcone A, Venturini E, Iannuzzo G, Coats AJ, Sarull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ardiopulmonary Exercise Stress Testing Data at Baseline and at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Cardiac Failure Review 2023;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2024-11-17T08:33:04Z</dcterms:created>
  <dcterms:modified xsi:type="dcterms:W3CDTF">2024-11-17T08:33:04Z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