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868181" ContentType="image/jpeg"/>
  <Default Extension="802114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a144d64081.68868181"/>
  <Relationship Id="rId3" Type="http://schemas.openxmlformats.org/officeDocument/2006/relationships/image" Target="../media/logo_6739aa145379532.802114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able 3: Cardiopulmonary Test Parameters in Patients Stratified During Follow-Up" descr="Table 3: Cardiopulmonary Test Parameters in Patients Stratified During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181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gara C, Giallauria F, Vitale G, Sarullo S, Gentile G, Clemenza F, Lo Voi A, Zarcone A, Venturini E, Iannuzzo G, Coats AJ, Sarull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Cardiopulmonary Test Parameters in Patients Stratified During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Cardiac Failure Review 2023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2024-11-17T08:32:20Z</dcterms:created>
  <dcterms:modified xsi:type="dcterms:W3CDTF">2024-11-17T08:32:20Z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