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8868181" ContentType="image/jpeg"/>
  <Default Extension="8021142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86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a144d64081.68868181"/>
  <Relationship Id="rId3" Type="http://schemas.openxmlformats.org/officeDocument/2006/relationships/image" Target="../media/logo_6739aa145379532.8021142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00825"/>
          <a:chOff x="9525" y="9525"/>
          <a:chExt cx="9229725" cy="6600825"/>
        </a:xfrm>
      </p:grpSpPr>
      <p:pic>
        <p:nvPicPr>
          <p:cNvPr id="1" name="Table 3: Cardiopulmonary Test Parameters in Patients Stratified During Follow-Up" descr="Table 3: Cardiopulmonary Test Parameters in Patients Stratified During Follow-U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1814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ugara C, Giallauria F, Vitale G, Sarullo S, Gentile G, Clemenza F, Lo Voi A, Zarcone A, Venturini E, Iannuzzo G, Coats AJ, Sarullo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3: Cardiopulmonary Test Parameters in Patients Stratified During Follow-Up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 Cardiac Failure Review 2023;8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2024-11-17T08:32:20Z</dcterms:created>
  <dcterms:modified xsi:type="dcterms:W3CDTF">2024-11-17T08:32:20Z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