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864572" ContentType="image/jpeg"/>
  <Default Extension="187349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7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b15c8d7e91.07864572"/>
  <Relationship Id="rId3" Type="http://schemas.openxmlformats.org/officeDocument/2006/relationships/image" Target="../media/logo_67399b15e255f62.187349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Table 4: Stratified Cardiopulmonary Exercise Testing Parameters According to Sacubitril/Valsartan Dosage" descr="Table 4: Stratified Cardiopulmonary Exercise Testing Parameters According to Sacubitril/Valsartan Dos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848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ugara C, Giallauria F, Vitale G, Sarullo S, Gentile G, Clemenza F, Lo Voi A, Zarcone A, Venturini E, Iannuzzo G, Coats AJ, Sarull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Stratified Cardiopulmonary Exercise Testing Parameters According to Sacubitril/Valsartan Dos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Cardiac Failure Review 2023;8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2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2024-11-17T07:28:21Z</dcterms:created>
  <dcterms:modified xsi:type="dcterms:W3CDTF">2024-11-17T07:28:21Z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