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994667" ContentType="image/png"/>
  <Default Extension="056558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0f8450cf41.72994667"/>
  <Relationship Id="rId3" Type="http://schemas.openxmlformats.org/officeDocument/2006/relationships/image" Target="../media/logo_6739a0f85fa8592.056558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05275"/>
          <a:chOff x="9525" y="9525"/>
          <a:chExt cx="9229725" cy="4105275"/>
        </a:xfrm>
      </p:grpSpPr>
      <p:pic>
        <p:nvPicPr>
          <p:cNvPr id="1" name="Utility of Different Imaging Modalities for the Assessment of Cardiomyopathies" descr="Utility of Different Imaging Modalities for the Assessment of Cardiomyopath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219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tiglione V, Aimo A, Todiere G, Barison A, Fabiani I, Panichella G, Genovesi D, Bonino L, Clemente A, Cademartiri F, Giannoni A, Passino C, Emdin M, Vergar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tility of Different Imaging Modalities for the Assessment of Cardiomyopath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2024-11-17T07:53:28Z</dcterms:created>
  <dcterms:modified xsi:type="dcterms:W3CDTF">2024-11-17T07:53:28Z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