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1403605" ContentType="image/jpeg"/>
  <Default Extension="7960430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493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acce5831521.81403605"/>
  <Relationship Id="rId3" Type="http://schemas.openxmlformats.org/officeDocument/2006/relationships/image" Target="../media/logo_6739acce6ed4042.7960430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2771775"/>
          <a:chOff x="9525" y="9525"/>
          <a:chExt cx="9229725" cy="2771775"/>
        </a:xfrm>
      </p:grpSpPr>
      <p:pic>
        <p:nvPicPr>
          <p:cNvPr id="1" name="Figure 1: Echocardiography in Cardiac Amyloidosis" descr="Figure 1: Echocardiography in Cardiac Amyloidos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85825"/>
            <a:ext cx="6667500" cy="18859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stiglione V, Aimo A, Todiere G, Barison A, Fabiani I, Panichella G, Genovesi D, Bonino L, Clemente A, Cademartiri F, Giannoni A, Passino C, Emdin M, Vergaro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333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Echocardiography in Cardiac Amyloidos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5143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3;9:e0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858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2024-11-17T08:43:58Z</dcterms:created>
  <dcterms:modified xsi:type="dcterms:W3CDTF">2024-11-17T08:43:58Z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