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403605" ContentType="image/jpeg"/>
  <Default Extension="796043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cce5831521.81403605"/>
  <Relationship Id="rId3" Type="http://schemas.openxmlformats.org/officeDocument/2006/relationships/image" Target="../media/logo_6739acce6ed4042.796043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71775"/>
          <a:chOff x="9525" y="9525"/>
          <a:chExt cx="9229725" cy="2771775"/>
        </a:xfrm>
      </p:grpSpPr>
      <p:pic>
        <p:nvPicPr>
          <p:cNvPr id="1" name="Figure 1: Echocardiography in Cardiac Amyloidosis" descr="Figure 1: Echocardiography in Cardiac Amyl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1885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tiglione V, Aimo A, Todiere G, Barison A, Fabiani I, Panichella G, Genovesi D, Bonino L, Clemente A, Cademartiri F, Giannoni A, Passino C, Emdin M, Vergar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chocardiography in Cardiac Amyl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2024-11-17T08:43:58Z</dcterms:created>
  <dcterms:modified xsi:type="dcterms:W3CDTF">2024-11-17T08:43:58Z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