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8782025" ContentType="image/jpeg"/>
  <Default Extension="44067647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4609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a0414fb9241.28782025"/>
  <Relationship Id="rId3" Type="http://schemas.openxmlformats.org/officeDocument/2006/relationships/image" Target="../media/logo_6739a04174ca152.44067647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696075"/>
          <a:chOff x="9525" y="9525"/>
          <a:chExt cx="9229725" cy="6696075"/>
        </a:xfrm>
      </p:grpSpPr>
      <p:pic>
        <p:nvPicPr>
          <p:cNvPr id="1" name="Figure 2: Cardiac Magnetic Resonance in Dilated Cardiomyopathy Left  Ventricular Dilation in a Patient with Dilated Cardiomyopathy" descr="Figure 2: Cardiac Magnetic Resonance in Dilated Cardiomyopathy Left  Ventricular Dilation in a Patient with Dilated Cardiomyopat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990600"/>
            <a:ext cx="6667500" cy="57054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astiglione V, Aimo A, Todiere G, Barison A, Fabiani I, Panichella G, Genovesi D, Bonino L, Clemente A, Cademartiri F, Giannoni A, Passino C, Emdin M, Vergaro G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4572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Cardiac Magnetic Resonance in Dilated Cardiomyopathy Left  Ventricular Dilation in a Patient with Dilated Cardiomyopath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6381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Cardiac Failure Review 2023;9:e0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8096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cfr.2022.2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4">
  <a:themeElements>
    <a:clrScheme name="Theme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2024-11-17T07:50:25Z</dcterms:created>
  <dcterms:modified xsi:type="dcterms:W3CDTF">2024-11-17T07:50:25Z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