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0003172" ContentType="image/jpeg"/>
  <Default Extension="7498456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61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a0807842241.80003172"/>
  <Relationship Id="rId3" Type="http://schemas.openxmlformats.org/officeDocument/2006/relationships/image" Target="../media/logo_6739a080913e862.7498456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705475"/>
          <a:chOff x="9525" y="9525"/>
          <a:chExt cx="9229725" cy="5705475"/>
        </a:xfrm>
      </p:grpSpPr>
      <p:pic>
        <p:nvPicPr>
          <p:cNvPr id="1" name="Figure 3: Cardiac Magnetic Resonance in Hypertrophic  Cardiomyopathy Disproportionate Apical Hypertrophy  in a Patient with Hypertrophic Cardiomyopathy" descr="Figure 3: Cardiac Magnetic Resonance in Hypertrophic  Cardiomyopathy Disproportionate Apical Hypertrophy  in a Patient with Hypertrophic Cardiomyopath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990600"/>
            <a:ext cx="6667500" cy="47148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stiglione V, Aimo A, Todiere G, Barison A, Fabiani I, Panichella G, Genovesi D, Bonino L, Clemente A, Cademartiri F, Giannoni A, Passino C, Emdin M, Vergaro 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4572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Cardiac Magnetic Resonance in Hypertrophic  Cardiomyopathy Disproportionate Apical Hypertrophy  in a Patient with Hypertrophic Cardiomyopath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6381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3;9:e0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8096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2.2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2024-11-17T07:51:28Z</dcterms:created>
  <dcterms:modified xsi:type="dcterms:W3CDTF">2024-11-17T07:51:28Z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