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003172" ContentType="image/jpeg"/>
  <Default Extension="749845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0807842241.80003172"/>
  <Relationship Id="rId3" Type="http://schemas.openxmlformats.org/officeDocument/2006/relationships/image" Target="../media/logo_6739a080913e862.749845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Figure 3: Cardiac Magnetic Resonance in Hypertrophic  Cardiomyopathy Disproportionate Apical Hypertrophy  in a Patient with Hypertrophic Cardiomyopathy" descr="Figure 3: Cardiac Magnetic Resonance in Hypertrophic  Cardiomyopathy Disproportionate Apical Hypertrophy  in a Patient with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4714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tiglione V, Aimo A, Todiere G, Barison A, Fabiani I, Panichella G, Genovesi D, Bonino L, Clemente A, Cademartiri F, Giannoni A, Passino C, Emdin M, Vergar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ardiac Magnetic Resonance in Hypertrophic  Cardiomyopathy Disproportionate Apical Hypertrophy  in a Patient with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2024-11-17T07:51:28Z</dcterms:created>
  <dcterms:modified xsi:type="dcterms:W3CDTF">2024-11-17T07:51:28Z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