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029578" ContentType="image/jpeg"/>
  <Default Extension="267931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cb016aae71.71029578"/>
  <Relationship Id="rId3" Type="http://schemas.openxmlformats.org/officeDocument/2006/relationships/image" Target="../media/logo_6739acb03115752.267931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86175"/>
          <a:chOff x="9525" y="9525"/>
          <a:chExt cx="9229725" cy="3686175"/>
        </a:xfrm>
      </p:grpSpPr>
      <p:pic>
        <p:nvPicPr>
          <p:cNvPr id="1" name="Figure 4: Cardiac Magnetic Resonance in Arrhythmogenic Cardiomyopathy Right Ventricular  Arrhythmogenic Cardiomyopathy, Manifesting with Right Ventricular Free Wall Hypo/Akinesia" descr="Figure 4: Cardiac Magnetic Resonance in Arrhythmogenic Cardiomyopathy Right Ventricular  Arrhythmogenic Cardiomyopathy, Manifesting with Right Ventricular Free Wall Hypo/Akine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2695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tiglione V, Aimo A, Todiere G, Barison A, Fabiani I, Panichella G, Genovesi D, Bonino L, Clemente A, Cademartiri F, Giannoni A, Passino C, Emdin M, Vergar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ardiac Magnetic Resonance in Arrhythmogenic Cardiomyopathy Right Ventricular  Arrhythmogenic Cardiomyopathy, Manifesting with Right Ventricular Free Wall Hypo/Akine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2024-11-17T08:43:28Z</dcterms:created>
  <dcterms:modified xsi:type="dcterms:W3CDTF">2024-11-17T08:43:28Z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