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7906525" ContentType="image/jpeg"/>
  <Default Extension="3253232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525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9cf97752f41.17906525"/>
  <Relationship Id="rId3" Type="http://schemas.openxmlformats.org/officeDocument/2006/relationships/image" Target="../media/logo_67399cf993f1112.3253232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238875"/>
          <a:chOff x="9525" y="9525"/>
          <a:chExt cx="9229725" cy="6238875"/>
        </a:xfrm>
      </p:grpSpPr>
      <p:pic>
        <p:nvPicPr>
          <p:cNvPr id="1" name="Figure 5: Nuclear Medicine in Cardiac  Amyloidosis Scans from 18F-Florbetaben PET  and from 99mTc-HDP Scintigraphy in a Patient  with Light Chain Cardiac Amyloidosis" descr="Figure 5: Nuclear Medicine in Cardiac  Amyloidosis Scans from 18F-Florbetaben PET  and from 99mTc-HDP Scintigraphy in a Patient  with Light Chain Cardiac Amyloidos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990600"/>
            <a:ext cx="6667500" cy="52482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stiglione V, Aimo A, Todiere G, Barison A, Fabiani I, Panichella G, Genovesi D, Bonino L, Clemente A, Cademartiri F, Giannoni A, Passino C, Emdin M, Vergaro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4572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5: Nuclear Medicine in Cardiac  Amyloidosis Scans from 18F-Florbetaben PET  and from 99mTc-HDP Scintigraphy in a Patient  with Light Chain Cardiac Amyloidos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6381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3;9:e0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8096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2.2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9">
  <a:themeElements>
    <a:clrScheme name="Theme8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2024-11-17T07:36:25Z</dcterms:created>
  <dcterms:modified xsi:type="dcterms:W3CDTF">2024-11-17T07:36:25Z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