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69685" ContentType="image/jpeg"/>
  <Default Extension="67816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f0f2667c31.67069685"/>
  <Relationship Id="rId3" Type="http://schemas.openxmlformats.org/officeDocument/2006/relationships/image" Target="../media/logo_67398f0f3b4ff52.67816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43275"/>
          <a:chOff x="9525" y="9525"/>
          <a:chExt cx="9229725" cy="3343275"/>
        </a:xfrm>
      </p:grpSpPr>
      <p:pic>
        <p:nvPicPr>
          <p:cNvPr id="1" name="Figure 1: Transcatheter Left Atrial  Appendage Closure Devices" descr="Figure 1: Transcatheter Left Atrial  Appendage Closure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81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vish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ranscatheter Left Atrial  Appendage Closure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US Cardiology Review 2023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2024-11-17T06:37:03Z</dcterms:created>
  <dcterms:modified xsi:type="dcterms:W3CDTF">2024-11-17T06:37:03Z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