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021661" ContentType="image/jpeg"/>
  <Default Extension="618868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09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c1ac8b7651.92021661"/>
  <Relationship Id="rId3" Type="http://schemas.openxmlformats.org/officeDocument/2006/relationships/image" Target="../media/logo_67398c1adec6e52.618868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71900"/>
          <a:chOff x="9525" y="9525"/>
          <a:chExt cx="9229725" cy="3771900"/>
        </a:xfrm>
      </p:grpSpPr>
      <p:pic>
        <p:nvPicPr>
          <p:cNvPr id="1" name="Figure 2: Transcatheter Left Atrial  Appendage Closure Devices: First- and  Second-generation Ultraseal Devices" descr="Figure 2: Transcatheter Left Atrial  Appendage Closure Devices: First- and  Second-generation Ultraseal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09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vishi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ranscatheter Left Atrial  Appendage Closure Devices: First- and  Second-generation Ultraseal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US Cardiology Review 2023;17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2024-11-17T06:24:26Z</dcterms:created>
  <dcterms:modified xsi:type="dcterms:W3CDTF">2024-11-17T06:24:26Z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