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330643" ContentType="image/jpeg"/>
  <Default Extension="780787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09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c210eb6621.24330643"/>
  <Relationship Id="rId3" Type="http://schemas.openxmlformats.org/officeDocument/2006/relationships/image" Target="../media/logo_67398c21230b852.780787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91225"/>
          <a:chOff x="9525" y="9525"/>
          <a:chExt cx="9229725" cy="5991225"/>
        </a:xfrm>
      </p:grpSpPr>
      <p:pic>
        <p:nvPicPr>
          <p:cNvPr id="1" name="Figure 3: Transcatheter Left Atrial Appendage  Closure Device: The Lambre Device" descr="Figure 3: Transcatheter Left Atrial Appendage  Closure Device: The Lambre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5229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vish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ranscatheter Left Atrial Appendage  Closure Device: The Lambre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US Cardiology Review 2023;17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2024-11-17T06:24:33Z</dcterms:created>
  <dcterms:modified xsi:type="dcterms:W3CDTF">2024-11-17T06:24:33Z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