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85355" ContentType="image/jpeg"/>
  <Default Extension="848682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ec6a2d9581.22885355"/>
  <Relationship Id="rId3" Type="http://schemas.openxmlformats.org/officeDocument/2006/relationships/image" Target="../media/logo_67399ec6bd48962.848682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Figure 4: Transcatheter Left Atrial Appendage  Closure Device: The Lambre Device" descr="Figure 4: Transcatheter Left Atrial Appendage  Closure Device: The Lambr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vish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ranscatheter Left Atrial Appendage  Closure Device: The Lambr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US Cardiology Review 2023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2024-11-17T07:44:06Z</dcterms:created>
  <dcterms:modified xsi:type="dcterms:W3CDTF">2024-11-17T07:44:06Z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