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885355" ContentType="image/jpeg"/>
  <Default Extension="848682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57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ec6a2d9581.22885355"/>
  <Relationship Id="rId3" Type="http://schemas.openxmlformats.org/officeDocument/2006/relationships/image" Target="../media/logo_67399ec6bd48962.848682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81450"/>
          <a:chOff x="9525" y="9525"/>
          <a:chExt cx="9229725" cy="3981450"/>
        </a:xfrm>
      </p:grpSpPr>
      <p:pic>
        <p:nvPicPr>
          <p:cNvPr id="1" name="Figure 4: Transcatheter Left Atrial Appendage  Closure Device: The Lambre Device" descr="Figure 4: Transcatheter Left Atrial Appendage  Closure Device: The Lambre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19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vishi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ranscatheter Left Atrial Appendage  Closure Device: The Lambre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US Cardiology Review 2023;17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2024-11-17T07:44:06Z</dcterms:created>
  <dcterms:modified xsi:type="dcterms:W3CDTF">2024-11-17T07:44:06Z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