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961874" ContentType="image/png"/>
  <Default Extension="124361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7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30d5da1f81.45961874"/>
  <Relationship Id="rId3" Type="http://schemas.openxmlformats.org/officeDocument/2006/relationships/image" Target="../media/logo_6739930d7658b42.124361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05100"/>
          <a:chOff x="9525" y="9525"/>
          <a:chExt cx="9229725" cy="2705100"/>
        </a:xfrm>
      </p:grpSpPr>
      <p:pic>
        <p:nvPicPr>
          <p:cNvPr id="1" name="Ongoing Trials Comparing Transcatheter Left Atrial Appendage Closure Devices With Novel Oral Anticoagulants in Patients With AF" descr="Ongoing Trials Comparing Transcatheter Left Atrial Appendage Closure Devices With Novel Oral Anticoagulants in Patients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1838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vish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going Trials Comparing Transcatheter Left Atrial Appendage Closure Devices With Novel Oral Anticoagulants in Patients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US Cardiology Review 2023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2024-11-17T06:54:05Z</dcterms:created>
  <dcterms:modified xsi:type="dcterms:W3CDTF">2024-11-17T06:54:05Z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