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7290717" ContentType="image/jpeg"/>
  <Default Extension="2299178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4238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91c201e0931.17290717"/>
  <Relationship Id="rId3" Type="http://schemas.openxmlformats.org/officeDocument/2006/relationships/image" Target="../media/logo_673991c21a45342.2299178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219700"/>
          <a:chOff x="9525" y="9525"/>
          <a:chExt cx="9229725" cy="5219700"/>
        </a:xfrm>
      </p:grpSpPr>
      <p:pic>
        <p:nvPicPr>
          <p:cNvPr id="1" name="Table 1: Clinical Factors Identified as Risks in the Current Scoring Tools" descr="Table 1: Clinical Factors Identified as Risks in the Current Scoring Tool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4577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ulasekaran A, Swan  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1: Clinical Factors Identified as Risks in the Current Scoring Tool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23;17:e06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22.16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5">
  <a:themeElements>
    <a:clrScheme name="Theme3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2024-11-17T06:48:34Z</dcterms:created>
  <dcterms:modified xsi:type="dcterms:W3CDTF">2024-11-17T06:48:34Z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