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290717" ContentType="image/jpeg"/>
  <Default Extension="229917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3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1c201e0931.17290717"/>
  <Relationship Id="rId3" Type="http://schemas.openxmlformats.org/officeDocument/2006/relationships/image" Target="../media/logo_673991c21a45342.229917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Table 1: Clinical Factors Identified as Risks in the Current Scoring Tools" descr="Table 1: Clinical Factors Identified as Risks in the Current Scoring To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asekaran A, Swan 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Factors Identified as Risks in the Current Scoring To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2024-11-17T06:48:34Z</dcterms:created>
  <dcterms:modified xsi:type="dcterms:W3CDTF">2024-11-17T06:48:34Z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