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681429" ContentType="image/png"/>
  <Default Extension="727808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19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00774c6141.06681429"/>
  <Relationship Id="rId3" Type="http://schemas.openxmlformats.org/officeDocument/2006/relationships/image" Target="../media/logo_6739900791dbc12.727808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19600"/>
          <a:chOff x="9525" y="9525"/>
          <a:chExt cx="9229725" cy="4419600"/>
        </a:xfrm>
      </p:grpSpPr>
      <p:pic>
        <p:nvPicPr>
          <p:cNvPr id="1" name="Figure 1: Combining Risk Stratification Tools" descr="Figure 1: Combining Risk Stratification Too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57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ulasekaran A, Swan 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ombining Risk Stratification Too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2024-11-17T06:41:11Z</dcterms:created>
  <dcterms:modified xsi:type="dcterms:W3CDTF">2024-11-17T06:41:11Z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