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213293" ContentType="image/jpeg"/>
  <Default Extension="658159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de8e7b5211.33213293"/>
  <Relationship Id="rId3" Type="http://schemas.openxmlformats.org/officeDocument/2006/relationships/image" Target="../media/logo_67398de9101bf62.658159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Checklist for Assessing Risk in Pregnancies Complicated by Adult Congenital Heart Disease" descr="Table 2: Checklist for Assessing Risk in Pregnancies Complicated by Adult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05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lasekaran A, Swan 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hecklist for Assessing Risk in Pregnancies Complicated by Adult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2024-11-17T06:32:09Z</dcterms:created>
  <dcterms:modified xsi:type="dcterms:W3CDTF">2024-11-17T06:32:09Z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